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43205400"/>
  <p:notesSz cx="6858000" cy="9144000"/>
  <p:defaultTextStyle>
    <a:defPPr>
      <a:defRPr lang="zh-CN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-1824" y="-168"/>
      </p:cViewPr>
      <p:guideLst>
        <p:guide orient="horz" pos="13608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4BCED-222E-4099-ABF9-7CBCDE3C092E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4A97C-9BE0-4B36-A090-1BFFC7002C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987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882610" y="1730222"/>
            <a:ext cx="6480810" cy="3686460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40180" y="1730222"/>
            <a:ext cx="18962370" cy="3686460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4018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64183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65474" y="2488329"/>
            <a:ext cx="19078511" cy="2726627"/>
          </a:xfrm>
          <a:prstGeom prst="rect">
            <a:avLst/>
          </a:prstGeom>
        </p:spPr>
        <p:txBody>
          <a:bodyPr lIns="460858" tIns="230429" rIns="460858" bIns="230429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en-US" altLang="zh-CN" sz="10100" b="1" spc="3024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Article TITLE</a:t>
            </a:r>
            <a:endParaRPr lang="en-US" altLang="zh-CN" sz="8100" spc="3024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0320" y="8137204"/>
            <a:ext cx="26930992" cy="88177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r>
              <a:rPr lang="en-US" altLang="zh-CN" dirty="0"/>
              <a:t>Abstract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52328" y="17858284"/>
            <a:ext cx="26930992" cy="98950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/>
              <a:t>Methods or Results</a:t>
            </a:r>
            <a:endParaRPr lang="en-US" altLang="zh-CN" b="1" dirty="0" smtClean="0"/>
          </a:p>
          <a:p>
            <a:endParaRPr lang="en-US" altLang="zh-CN" b="1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52328" y="28155428"/>
            <a:ext cx="26930992" cy="75713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r>
              <a:rPr lang="en-US" altLang="zh-CN" dirty="0"/>
              <a:t>Conclusions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52328" y="40210088"/>
            <a:ext cx="26930992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r>
              <a:rPr lang="en-US" altLang="zh-CN" dirty="0" smtClean="0"/>
              <a:t>Acknowledgement</a:t>
            </a:r>
          </a:p>
          <a:p>
            <a:endParaRPr lang="en-US" altLang="zh-CN" dirty="0"/>
          </a:p>
        </p:txBody>
      </p:sp>
      <p:sp>
        <p:nvSpPr>
          <p:cNvPr id="10" name="TextBox 9"/>
          <p:cNvSpPr txBox="1"/>
          <p:nvPr/>
        </p:nvSpPr>
        <p:spPr>
          <a:xfrm>
            <a:off x="1152328" y="36004300"/>
            <a:ext cx="26930992" cy="38318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r>
              <a:rPr lang="en-US" altLang="zh-CN" dirty="0" smtClean="0"/>
              <a:t>References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12" name="TextBox 11"/>
          <p:cNvSpPr txBox="1"/>
          <p:nvPr/>
        </p:nvSpPr>
        <p:spPr>
          <a:xfrm>
            <a:off x="1098696" y="5214956"/>
            <a:ext cx="26930992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Name</a:t>
            </a:r>
          </a:p>
          <a:p>
            <a:r>
              <a:rPr lang="en-US" altLang="zh-CN" b="1" dirty="0" smtClean="0"/>
              <a:t>Facility</a:t>
            </a:r>
            <a:endParaRPr lang="en-US" altLang="zh-CN" b="1" dirty="0"/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28803600" cy="4320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93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姚唯铭</dc:creator>
  <cp:lastModifiedBy>姚唯铭</cp:lastModifiedBy>
  <cp:revision>5</cp:revision>
  <dcterms:modified xsi:type="dcterms:W3CDTF">2018-07-20T08:43:49Z</dcterms:modified>
</cp:coreProperties>
</file>